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7" autoAdjust="0"/>
    <p:restoredTop sz="69928" autoAdjust="0"/>
  </p:normalViewPr>
  <p:slideViewPr>
    <p:cSldViewPr snapToGrid="0">
      <p:cViewPr varScale="1">
        <p:scale>
          <a:sx n="52" d="100"/>
          <a:sy n="52" d="100"/>
        </p:scale>
        <p:origin x="13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86F7D-491E-40A9-80BD-8872710A3485}" type="datetimeFigureOut">
              <a:rPr lang="nl-NL" smtClean="0"/>
              <a:t>27-11-2013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4B1D1-CE2D-4B82-9313-0E3BB130F9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599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4B1D1-CE2D-4B82-9313-0E3BB130F91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3399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4B1D1-CE2D-4B82-9313-0E3BB130F91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863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4B1D1-CE2D-4B82-9313-0E3BB130F91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5599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4B1D1-CE2D-4B82-9313-0E3BB130F91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8048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4B1D1-CE2D-4B82-9313-0E3BB130F91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1756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4B1D1-CE2D-4B82-9313-0E3BB130F91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026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4B1D1-CE2D-4B82-9313-0E3BB130F91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61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0B105D0-9BA3-4439-9662-C3FD2E6BB39D}" type="datetimeFigureOut">
              <a:rPr lang="nl-NL" smtClean="0"/>
              <a:t>27-11-2013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30BCF0A-D11D-4673-93E6-F396B8C56DFC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39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05D0-9BA3-4439-9662-C3FD2E6BB39D}" type="datetimeFigureOut">
              <a:rPr lang="nl-NL" smtClean="0"/>
              <a:t>27-11-2013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CF0A-D11D-4673-93E6-F396B8C56D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89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05D0-9BA3-4439-9662-C3FD2E6BB39D}" type="datetimeFigureOut">
              <a:rPr lang="nl-NL" smtClean="0"/>
              <a:t>27-11-2013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CF0A-D11D-4673-93E6-F396B8C56DFC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027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05D0-9BA3-4439-9662-C3FD2E6BB39D}" type="datetimeFigureOut">
              <a:rPr lang="nl-NL" smtClean="0"/>
              <a:t>27-11-2013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CF0A-D11D-4673-93E6-F396B8C56DFC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450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05D0-9BA3-4439-9662-C3FD2E6BB39D}" type="datetimeFigureOut">
              <a:rPr lang="nl-NL" smtClean="0"/>
              <a:t>27-11-2013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CF0A-D11D-4673-93E6-F396B8C56D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8070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05D0-9BA3-4439-9662-C3FD2E6BB39D}" type="datetimeFigureOut">
              <a:rPr lang="nl-NL" smtClean="0"/>
              <a:t>27-11-2013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CF0A-D11D-4673-93E6-F396B8C56DFC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149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05D0-9BA3-4439-9662-C3FD2E6BB39D}" type="datetimeFigureOut">
              <a:rPr lang="nl-NL" smtClean="0"/>
              <a:t>27-11-2013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CF0A-D11D-4673-93E6-F396B8C56DFC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782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05D0-9BA3-4439-9662-C3FD2E6BB39D}" type="datetimeFigureOut">
              <a:rPr lang="nl-NL" smtClean="0"/>
              <a:t>27-11-2013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CF0A-D11D-4673-93E6-F396B8C56DFC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304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05D0-9BA3-4439-9662-C3FD2E6BB39D}" type="datetimeFigureOut">
              <a:rPr lang="nl-NL" smtClean="0"/>
              <a:t>27-11-2013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CF0A-D11D-4673-93E6-F396B8C56DFC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91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05D0-9BA3-4439-9662-C3FD2E6BB39D}" type="datetimeFigureOut">
              <a:rPr lang="nl-NL" smtClean="0"/>
              <a:t>27-11-2013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CF0A-D11D-4673-93E6-F396B8C56D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738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05D0-9BA3-4439-9662-C3FD2E6BB39D}" type="datetimeFigureOut">
              <a:rPr lang="nl-NL" smtClean="0"/>
              <a:t>27-11-2013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CF0A-D11D-4673-93E6-F396B8C56DFC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34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05D0-9BA3-4439-9662-C3FD2E6BB39D}" type="datetimeFigureOut">
              <a:rPr lang="nl-NL" smtClean="0"/>
              <a:t>27-11-2013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CF0A-D11D-4673-93E6-F396B8C56D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36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05D0-9BA3-4439-9662-C3FD2E6BB39D}" type="datetimeFigureOut">
              <a:rPr lang="nl-NL" smtClean="0"/>
              <a:t>27-11-2013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CF0A-D11D-4673-93E6-F396B8C56DFC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92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05D0-9BA3-4439-9662-C3FD2E6BB39D}" type="datetimeFigureOut">
              <a:rPr lang="nl-NL" smtClean="0"/>
              <a:t>27-11-2013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CF0A-D11D-4673-93E6-F396B8C56DFC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09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05D0-9BA3-4439-9662-C3FD2E6BB39D}" type="datetimeFigureOut">
              <a:rPr lang="nl-NL" smtClean="0"/>
              <a:t>27-11-2013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CF0A-D11D-4673-93E6-F396B8C56D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3539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05D0-9BA3-4439-9662-C3FD2E6BB39D}" type="datetimeFigureOut">
              <a:rPr lang="nl-NL" smtClean="0"/>
              <a:t>27-11-2013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CF0A-D11D-4673-93E6-F396B8C56DFC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426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05D0-9BA3-4439-9662-C3FD2E6BB39D}" type="datetimeFigureOut">
              <a:rPr lang="nl-NL" smtClean="0"/>
              <a:t>27-11-2013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CF0A-D11D-4673-93E6-F396B8C56D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90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B105D0-9BA3-4439-9662-C3FD2E6BB39D}" type="datetimeFigureOut">
              <a:rPr lang="nl-NL" smtClean="0"/>
              <a:t>27-11-2013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0BCF0A-D11D-4673-93E6-F396B8C56D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34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locus.n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Visie &amp; Strategie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Manuela Cagri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52269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Volgende les inleveren.</a:t>
            </a:r>
          </a:p>
          <a:p>
            <a:r>
              <a:rPr lang="nl-NL" dirty="0" smtClean="0"/>
              <a:t>Telt mee voor het eindcijfer.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63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 ben ik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Ik ben Manuela Cagri</a:t>
            </a:r>
          </a:p>
          <a:p>
            <a:r>
              <a:rPr lang="nl-NL" dirty="0" smtClean="0"/>
              <a:t>Stagiaire op het AOC</a:t>
            </a:r>
          </a:p>
          <a:p>
            <a:r>
              <a:rPr lang="nl-NL" dirty="0" smtClean="0"/>
              <a:t>HBO Fiscaal Recht &amp; Economie</a:t>
            </a:r>
          </a:p>
          <a:p>
            <a:r>
              <a:rPr lang="nl-NL" dirty="0" smtClean="0"/>
              <a:t>Avondopleiding docent</a:t>
            </a:r>
          </a:p>
          <a:p>
            <a:r>
              <a:rPr lang="nl-NL" dirty="0" smtClean="0"/>
              <a:t>Werkzaam in de horeca, familiebedrijf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324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Les 1: Visie en doelstellingen</a:t>
            </a:r>
          </a:p>
          <a:p>
            <a:r>
              <a:rPr lang="nl-NL" dirty="0" smtClean="0"/>
              <a:t>Les 2: Visie</a:t>
            </a:r>
          </a:p>
          <a:p>
            <a:r>
              <a:rPr lang="nl-NL" dirty="0" smtClean="0"/>
              <a:t>Les 3: </a:t>
            </a:r>
            <a:r>
              <a:rPr lang="nl-NL" dirty="0" smtClean="0"/>
              <a:t>Missie</a:t>
            </a:r>
            <a:endParaRPr lang="nl-NL" dirty="0" smtClean="0"/>
          </a:p>
          <a:p>
            <a:r>
              <a:rPr lang="nl-NL" dirty="0" smtClean="0"/>
              <a:t>Les 4: </a:t>
            </a:r>
            <a:r>
              <a:rPr lang="nl-NL" dirty="0"/>
              <a:t>S</a:t>
            </a:r>
            <a:r>
              <a:rPr lang="nl-NL" dirty="0" smtClean="0"/>
              <a:t>trategie</a:t>
            </a:r>
            <a:endParaRPr lang="nl-NL" dirty="0" smtClean="0"/>
          </a:p>
          <a:p>
            <a:r>
              <a:rPr lang="nl-NL" dirty="0" smtClean="0"/>
              <a:t>Les 5: </a:t>
            </a:r>
            <a:r>
              <a:rPr lang="nl-NL" dirty="0"/>
              <a:t>H</a:t>
            </a:r>
            <a:r>
              <a:rPr lang="nl-NL" dirty="0" smtClean="0"/>
              <a:t>erhalen</a:t>
            </a:r>
            <a:endParaRPr lang="nl-NL" dirty="0" smtClean="0"/>
          </a:p>
          <a:p>
            <a:r>
              <a:rPr lang="nl-NL" dirty="0" smtClean="0"/>
              <a:t>Les 6: Toets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34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</a:t>
            </a:r>
            <a:r>
              <a:rPr lang="en-US" dirty="0" smtClean="0"/>
              <a:t> </a:t>
            </a:r>
            <a:r>
              <a:rPr lang="nl-NL" dirty="0" smtClean="0"/>
              <a:t>visie</a:t>
            </a:r>
            <a:r>
              <a:rPr lang="en-US" dirty="0" smtClean="0"/>
              <a:t> is </a:t>
            </a:r>
            <a:r>
              <a:rPr lang="nl-NL" dirty="0" smtClean="0"/>
              <a:t>inspirerend</a:t>
            </a:r>
          </a:p>
          <a:p>
            <a:r>
              <a:rPr lang="nl-NL" dirty="0" smtClean="0"/>
              <a:t>Een</a:t>
            </a:r>
            <a:r>
              <a:rPr lang="en-US" dirty="0" smtClean="0"/>
              <a:t> </a:t>
            </a:r>
            <a:r>
              <a:rPr lang="nl-NL" dirty="0" smtClean="0"/>
              <a:t>visie</a:t>
            </a:r>
            <a:r>
              <a:rPr lang="en-US" dirty="0" smtClean="0"/>
              <a:t> </a:t>
            </a:r>
            <a:r>
              <a:rPr lang="nl-NL" dirty="0" smtClean="0"/>
              <a:t>geeft</a:t>
            </a:r>
            <a:r>
              <a:rPr lang="en-US" dirty="0" smtClean="0"/>
              <a:t> </a:t>
            </a:r>
            <a:r>
              <a:rPr lang="nl-NL" dirty="0" smtClean="0"/>
              <a:t>een</a:t>
            </a:r>
            <a:r>
              <a:rPr lang="en-US" dirty="0" smtClean="0"/>
              <a:t> </a:t>
            </a:r>
            <a:r>
              <a:rPr lang="nl-NL" dirty="0" smtClean="0"/>
              <a:t>ambitieus</a:t>
            </a:r>
            <a:r>
              <a:rPr lang="en-US" dirty="0" smtClean="0"/>
              <a:t> </a:t>
            </a:r>
            <a:r>
              <a:rPr lang="nl-NL" dirty="0" smtClean="0"/>
              <a:t>beeld</a:t>
            </a:r>
            <a:r>
              <a:rPr lang="en-US" dirty="0" smtClean="0"/>
              <a:t> van </a:t>
            </a:r>
            <a:r>
              <a:rPr lang="nl-NL" dirty="0" smtClean="0"/>
              <a:t>wat een persoon/organisatie wil zijn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de </a:t>
            </a:r>
            <a:r>
              <a:rPr lang="nl-NL" dirty="0" smtClean="0"/>
              <a:t>definitie van de visie kijk je naar de wereld van nu en de kansen </a:t>
            </a:r>
            <a:r>
              <a:rPr lang="en-US" dirty="0" smtClean="0"/>
              <a:t>in de </a:t>
            </a:r>
            <a:r>
              <a:rPr lang="nl-NL" dirty="0" smtClean="0"/>
              <a:t>toekomst</a:t>
            </a:r>
            <a:r>
              <a:rPr lang="en-US" dirty="0" smtClean="0"/>
              <a:t> en </a:t>
            </a:r>
            <a:r>
              <a:rPr lang="nl-NL" dirty="0" smtClean="0"/>
              <a:t>beschrijf</a:t>
            </a:r>
            <a:r>
              <a:rPr lang="en-US" dirty="0" smtClean="0"/>
              <a:t> je de </a:t>
            </a:r>
            <a:r>
              <a:rPr lang="nl-NL" dirty="0" smtClean="0"/>
              <a:t>droomsituatie.</a:t>
            </a:r>
            <a:endParaRPr lang="en-US" dirty="0"/>
          </a:p>
          <a:p>
            <a:r>
              <a:rPr lang="nl-NL" dirty="0" smtClean="0"/>
              <a:t>Visie Microsoft: Er staat een </a:t>
            </a:r>
            <a:r>
              <a:rPr lang="en-US" dirty="0" smtClean="0"/>
              <a:t>personal computer op elk bureau met Microsoft-software</a:t>
            </a:r>
          </a:p>
          <a:p>
            <a:r>
              <a:rPr lang="nl-NL" dirty="0" smtClean="0"/>
              <a:t>Visie </a:t>
            </a:r>
            <a:r>
              <a:rPr lang="en-US" dirty="0" smtClean="0"/>
              <a:t>TNT: </a:t>
            </a:r>
            <a:r>
              <a:rPr lang="nl-NL" dirty="0"/>
              <a:t>Het meest bewonderde expresbedrijf worden tegen 2020.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195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Doelstellingen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Doelstellingen zijn tastbare resultaten die je nastreeft om de visie van de organisatie te verwezenlijken.</a:t>
            </a:r>
          </a:p>
          <a:p>
            <a:endParaRPr lang="en-US" dirty="0"/>
          </a:p>
          <a:p>
            <a:r>
              <a:rPr lang="nl-NL" dirty="0" smtClean="0"/>
              <a:t>Website: wij willen dit jaar 10% meer bezoek op onze website t.o.v. vorig jaar.</a:t>
            </a:r>
          </a:p>
          <a:p>
            <a:r>
              <a:rPr lang="nl-NL" dirty="0" smtClean="0"/>
              <a:t>Sligro: een omzetgroei van gemiddeld 10% per jaar</a:t>
            </a:r>
            <a:r>
              <a:rPr lang="en-US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523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die van jullie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is jullie visie en doelstelling?</a:t>
            </a:r>
          </a:p>
          <a:p>
            <a:pPr lvl="1"/>
            <a:r>
              <a:rPr lang="nl-NL" dirty="0" smtClean="0"/>
              <a:t>Wie ben jij?</a:t>
            </a:r>
          </a:p>
          <a:p>
            <a:pPr lvl="1"/>
            <a:r>
              <a:rPr lang="nl-NL" dirty="0" smtClean="0"/>
              <a:t>Wat wil je later worden?</a:t>
            </a:r>
          </a:p>
          <a:p>
            <a:pPr lvl="1"/>
            <a:r>
              <a:rPr lang="nl-NL" dirty="0" smtClean="0"/>
              <a:t>Hoe denk je dat te bereiken?</a:t>
            </a:r>
          </a:p>
          <a:p>
            <a:pPr lvl="1"/>
            <a:r>
              <a:rPr lang="nl-NL" dirty="0" smtClean="0"/>
              <a:t>Wat voegt deze opleiding er aan toe</a:t>
            </a:r>
            <a:r>
              <a:rPr lang="en-US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333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Ondernemer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Waarom eigen baas worden?</a:t>
            </a:r>
          </a:p>
          <a:p>
            <a:pPr lvl="1"/>
            <a:r>
              <a:rPr lang="nl-NL" dirty="0" smtClean="0"/>
              <a:t>Kan/wil niet voor een baas werken</a:t>
            </a:r>
          </a:p>
          <a:p>
            <a:pPr lvl="1"/>
            <a:r>
              <a:rPr lang="nl-NL" dirty="0" smtClean="0"/>
              <a:t>Geen uitkering nodig te hebben</a:t>
            </a:r>
          </a:p>
          <a:p>
            <a:pPr lvl="1"/>
            <a:r>
              <a:rPr lang="nl-NL" dirty="0" smtClean="0"/>
              <a:t>Omdat je een uniek product hebt</a:t>
            </a:r>
          </a:p>
          <a:p>
            <a:pPr lvl="1"/>
            <a:r>
              <a:rPr lang="nl-NL" dirty="0" smtClean="0"/>
              <a:t>Je eigen werktijd bepalen</a:t>
            </a:r>
          </a:p>
          <a:p>
            <a:pPr lvl="1"/>
            <a:r>
              <a:rPr lang="nl-NL" dirty="0" smtClean="0"/>
              <a:t>Veel geld te verdienen</a:t>
            </a:r>
          </a:p>
          <a:p>
            <a:pPr lvl="1"/>
            <a:r>
              <a:rPr lang="nl-NL" dirty="0" smtClean="0"/>
              <a:t>Of om </a:t>
            </a:r>
            <a:r>
              <a:rPr lang="en-US" dirty="0" smtClean="0"/>
              <a:t>…………….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18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Ondernemerstest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http://www.businesslocus.nl</a:t>
            </a:r>
            <a:endParaRPr lang="en-US" dirty="0" smtClean="0"/>
          </a:p>
          <a:p>
            <a:endParaRPr lang="en-US" dirty="0"/>
          </a:p>
          <a:p>
            <a:r>
              <a:rPr lang="nl-NL" dirty="0" smtClean="0"/>
              <a:t>Zou jij een ondernemer kunnen zijn en wat voor soort ondernemer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5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je doel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wil je met je eigen bedrijf bereiken?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77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2185</TotalTime>
  <Words>289</Words>
  <Application>Microsoft Office PowerPoint</Application>
  <PresentationFormat>Breedbeeld</PresentationFormat>
  <Paragraphs>56</Paragraphs>
  <Slides>10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Organisch</vt:lpstr>
      <vt:lpstr>Visie &amp; Strategie</vt:lpstr>
      <vt:lpstr>Wie ben ik?</vt:lpstr>
      <vt:lpstr>Agenda</vt:lpstr>
      <vt:lpstr>Visie</vt:lpstr>
      <vt:lpstr>Doelstellingen</vt:lpstr>
      <vt:lpstr>Wat is die van jullie?</vt:lpstr>
      <vt:lpstr>Ondernemer</vt:lpstr>
      <vt:lpstr>Ondernemerstest</vt:lpstr>
      <vt:lpstr>Wat is je doel?</vt:lpstr>
      <vt:lpstr>Huiswerk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&amp; Strategie</dc:title>
  <dc:creator>Manuela &amp; Michelle</dc:creator>
  <cp:lastModifiedBy>Manuela &amp; Michelle</cp:lastModifiedBy>
  <cp:revision>17</cp:revision>
  <dcterms:created xsi:type="dcterms:W3CDTF">2013-11-03T11:39:53Z</dcterms:created>
  <dcterms:modified xsi:type="dcterms:W3CDTF">2013-11-27T11:21:56Z</dcterms:modified>
</cp:coreProperties>
</file>